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84" r:id="rId17"/>
    <p:sldId id="281" r:id="rId18"/>
    <p:sldId id="270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4" r:id="rId28"/>
    <p:sldId id="291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0"/>
    <p:restoredTop sz="94651"/>
  </p:normalViewPr>
  <p:slideViewPr>
    <p:cSldViewPr snapToGrid="0" snapToObjects="1">
      <p:cViewPr varScale="1">
        <p:scale>
          <a:sx n="148" d="100"/>
          <a:sy n="148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1666D-82D8-F546-A146-B26342FBA0FD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0D94-B2F6-B149-8A59-6292EC2361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27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2018. 9. 23.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eva/?p=763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ko/docs/Web/JavaScript/Reference/Global_Objects/Array/map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약간의 이론과 실전 코딩을 병행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코딩의 흐름을 이해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필요한 기술을 스스로 찾을 수 있도록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Window Users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https://blogs.msdn.microsoft.com/eva/?p=7633</a:t>
            </a:r>
            <a:endParaRPr kumimoji="1" lang="en-US" altLang="ko-KR" dirty="0"/>
          </a:p>
          <a:p>
            <a:r>
              <a:rPr kumimoji="1" lang="en-US" altLang="ko-KR" dirty="0"/>
              <a:t>MUST install Ubuntu bash shell</a:t>
            </a:r>
          </a:p>
        </p:txBody>
      </p:sp>
    </p:spTree>
    <p:extLst>
      <p:ext uri="{BB962C8B-B14F-4D97-AF65-F5344CB8AC3E}">
        <p14:creationId xmlns:p14="http://schemas.microsoft.com/office/powerpoint/2010/main" val="384969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Requirements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https://nodejs.org/en/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https://yarnpkg.com/lang/en/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 – module bundler</a:t>
            </a:r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2371F-2F73-3644-88EB-6FA5EE6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690689"/>
            <a:ext cx="8371490" cy="3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CA4F9-F2FC-7F4B-887D-C9697B81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4" y="1590488"/>
            <a:ext cx="7213600" cy="189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4EC5-F9A1-6344-AD51-E81267DB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3126969"/>
            <a:ext cx="7213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(yarn ) start, test, build, eject</a:t>
            </a:r>
          </a:p>
          <a:p>
            <a:r>
              <a:rPr kumimoji="1" lang="ko-KR" altLang="en-US" dirty="0">
                <a:sym typeface="Wingdings" pitchFamily="2" charset="2"/>
              </a:rPr>
              <a:t>해당 폴더로 접근 후 </a:t>
            </a:r>
            <a:r>
              <a:rPr kumimoji="1" lang="en-US" altLang="ko-KR" dirty="0">
                <a:sym typeface="Wingdings" pitchFamily="2" charset="2"/>
              </a:rPr>
              <a:t>yarn start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FEB397-63BB-3648-9649-38833317B0F6}"/>
              </a:ext>
            </a:extLst>
          </p:cNvPr>
          <p:cNvGrpSpPr/>
          <p:nvPr/>
        </p:nvGrpSpPr>
        <p:grpSpPr>
          <a:xfrm>
            <a:off x="901148" y="2875681"/>
            <a:ext cx="7514881" cy="3591380"/>
            <a:chOff x="424575" y="1338428"/>
            <a:chExt cx="11145419" cy="5326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282C93-D6CF-8C40-A88C-1160E97B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2726" y="1338428"/>
              <a:ext cx="5107268" cy="37801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0ADD8F-9D53-7645-A142-A5F3F8BF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75" y="1338428"/>
              <a:ext cx="5789066" cy="3495862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EFD4F23-1520-C943-8DE3-F288A0073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9211" y="2407024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58B750-4608-BF44-8AF2-6E087D626ED2}"/>
                </a:ext>
              </a:extLst>
            </p:cNvPr>
            <p:cNvSpPr txBox="1"/>
            <p:nvPr/>
          </p:nvSpPr>
          <p:spPr>
            <a:xfrm>
              <a:off x="2285999" y="5943600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로컬호스트</a:t>
              </a:r>
              <a:r>
                <a:rPr kumimoji="1" lang="ko-KR" altLang="en-US" dirty="0"/>
                <a:t> 주소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218962-74F1-DD4C-81FE-45BE51FF27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2206" y="2591690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B50A6-C2A4-894D-AB57-1815088D0385}"/>
                </a:ext>
              </a:extLst>
            </p:cNvPr>
            <p:cNvSpPr txBox="1"/>
            <p:nvPr/>
          </p:nvSpPr>
          <p:spPr>
            <a:xfrm>
              <a:off x="3788918" y="6295519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네트워크 </a:t>
              </a:r>
              <a:r>
                <a:rPr kumimoji="1" lang="en-US" altLang="ko-KR" dirty="0"/>
                <a:t>IP </a:t>
              </a:r>
              <a:r>
                <a:rPr kumimoji="1" lang="ko-KR" altLang="en-US" dirty="0"/>
                <a:t>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74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스크립트는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실행시킴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이것은 </a:t>
            </a:r>
            <a:r>
              <a:rPr kumimoji="1" lang="en-US" altLang="ko-KR" dirty="0">
                <a:sym typeface="Wingdings" pitchFamily="2" charset="2"/>
              </a:rPr>
              <a:t>pre-build development server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보여줌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7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666AB-D798-2042-8241-33902013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0C3BA-B0B1-F048-A7DD-297A5365A9F1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EE5D2E-0B82-9F44-85B1-F98884CCD2F9}"/>
              </a:ext>
            </a:extLst>
          </p:cNvPr>
          <p:cNvGrpSpPr/>
          <p:nvPr/>
        </p:nvGrpSpPr>
        <p:grpSpPr>
          <a:xfrm>
            <a:off x="89004" y="1690689"/>
            <a:ext cx="4664766" cy="5014911"/>
            <a:chOff x="2014330" y="1690689"/>
            <a:chExt cx="4664766" cy="50149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FE08FD-8BD3-E448-872C-B6166A627639}"/>
                </a:ext>
              </a:extLst>
            </p:cNvPr>
            <p:cNvSpPr/>
            <p:nvPr/>
          </p:nvSpPr>
          <p:spPr>
            <a:xfrm>
              <a:off x="2014330" y="1690689"/>
              <a:ext cx="4664766" cy="5014911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2C7194-1F87-AD45-BA58-7AC3DD502CF2}"/>
                </a:ext>
              </a:extLst>
            </p:cNvPr>
            <p:cNvSpPr/>
            <p:nvPr/>
          </p:nvSpPr>
          <p:spPr>
            <a:xfrm>
              <a:off x="2398643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6BBACD-4985-874F-BCD9-E46AF6BAFAC5}"/>
                </a:ext>
              </a:extLst>
            </p:cNvPr>
            <p:cNvSpPr/>
            <p:nvPr/>
          </p:nvSpPr>
          <p:spPr>
            <a:xfrm>
              <a:off x="4492487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9EB5E-2FCB-3F44-9A66-D9178BF3D46A}"/>
                </a:ext>
              </a:extLst>
            </p:cNvPr>
            <p:cNvSpPr/>
            <p:nvPr/>
          </p:nvSpPr>
          <p:spPr>
            <a:xfrm>
              <a:off x="2398642" y="3594099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1B8337-4DB8-F840-BEC0-8ABD7A746260}"/>
                </a:ext>
              </a:extLst>
            </p:cNvPr>
            <p:cNvSpPr/>
            <p:nvPr/>
          </p:nvSpPr>
          <p:spPr>
            <a:xfrm>
              <a:off x="4538869" y="3599840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19C8B2-2515-8348-A3F4-196AB4E0907A}"/>
                </a:ext>
              </a:extLst>
            </p:cNvPr>
            <p:cNvSpPr/>
            <p:nvPr/>
          </p:nvSpPr>
          <p:spPr>
            <a:xfrm>
              <a:off x="2398642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FD3CB2-1D2D-994F-874C-F689B85AABC9}"/>
                </a:ext>
              </a:extLst>
            </p:cNvPr>
            <p:cNvSpPr/>
            <p:nvPr/>
          </p:nvSpPr>
          <p:spPr>
            <a:xfrm>
              <a:off x="4538358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D8F4D4-51F6-DC4A-8513-2CE9356AFDBE}"/>
                </a:ext>
              </a:extLst>
            </p:cNvPr>
            <p:cNvSpPr/>
            <p:nvPr/>
          </p:nvSpPr>
          <p:spPr>
            <a:xfrm>
              <a:off x="2499244" y="2113462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70813-5D28-6840-8DFB-7474FB638133}"/>
                </a:ext>
              </a:extLst>
            </p:cNvPr>
            <p:cNvSpPr/>
            <p:nvPr/>
          </p:nvSpPr>
          <p:spPr>
            <a:xfrm>
              <a:off x="4611945" y="205645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504AF8-9B80-1E43-AB51-2273550FEE07}"/>
                </a:ext>
              </a:extLst>
            </p:cNvPr>
            <p:cNvSpPr/>
            <p:nvPr/>
          </p:nvSpPr>
          <p:spPr>
            <a:xfrm>
              <a:off x="2499244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911E14-7DE3-2549-8730-52DAA386A244}"/>
                </a:ext>
              </a:extLst>
            </p:cNvPr>
            <p:cNvSpPr/>
            <p:nvPr/>
          </p:nvSpPr>
          <p:spPr>
            <a:xfrm>
              <a:off x="4632238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5F4245-186E-A645-BAEC-F4B4679841E3}"/>
                </a:ext>
              </a:extLst>
            </p:cNvPr>
            <p:cNvSpPr/>
            <p:nvPr/>
          </p:nvSpPr>
          <p:spPr>
            <a:xfrm>
              <a:off x="2499244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5F3AC6-5DF9-F744-A29C-D94543EC22FE}"/>
                </a:ext>
              </a:extLst>
            </p:cNvPr>
            <p:cNvSpPr/>
            <p:nvPr/>
          </p:nvSpPr>
          <p:spPr>
            <a:xfrm>
              <a:off x="4760236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E35B94-B388-074E-B2F4-2AB9893D3FB5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27939" y="1963352"/>
            <a:ext cx="1828800" cy="9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31A2F6-7FC6-E04F-9106-92B864F27FA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657601" y="2923618"/>
            <a:ext cx="1893002" cy="117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77CD98-0703-1B43-8AB3-0B4CAD576C2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218747" y="4307993"/>
            <a:ext cx="2331856" cy="8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13238D-2D05-404D-82A8-6D395F614826}"/>
              </a:ext>
            </a:extLst>
          </p:cNvPr>
          <p:cNvSpPr txBox="1"/>
          <p:nvPr/>
        </p:nvSpPr>
        <p:spPr>
          <a:xfrm>
            <a:off x="5556739" y="1363187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App Component</a:t>
            </a:r>
          </a:p>
          <a:p>
            <a:r>
              <a:rPr kumimoji="1" lang="en-US" altLang="ko-KR" dirty="0"/>
              <a:t>Movie Component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super component</a:t>
            </a:r>
          </a:p>
          <a:p>
            <a:r>
              <a:rPr kumimoji="1" lang="ko-KR" altLang="en-US" dirty="0"/>
              <a:t>데이터를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9725F0-6DEB-7C4C-9F5F-F597741E8E8D}"/>
              </a:ext>
            </a:extLst>
          </p:cNvPr>
          <p:cNvSpPr txBox="1"/>
          <p:nvPr/>
        </p:nvSpPr>
        <p:spPr>
          <a:xfrm>
            <a:off x="5550603" y="2600452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Movie Component</a:t>
            </a:r>
          </a:p>
          <a:p>
            <a:r>
              <a:rPr kumimoji="1" lang="ko-KR" altLang="en-US" dirty="0"/>
              <a:t>영화의 정보를 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E6234D-DDEE-E241-88A1-5565E90013F7}"/>
              </a:ext>
            </a:extLst>
          </p:cNvPr>
          <p:cNvSpPr txBox="1"/>
          <p:nvPr/>
        </p:nvSpPr>
        <p:spPr>
          <a:xfrm>
            <a:off x="5550603" y="398482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Poster Component</a:t>
            </a:r>
          </a:p>
          <a:p>
            <a:r>
              <a:rPr kumimoji="1" lang="ko-KR" altLang="en-US" dirty="0"/>
              <a:t>포스터를 표시</a:t>
            </a:r>
          </a:p>
        </p:txBody>
      </p:sp>
    </p:spTree>
    <p:extLst>
      <p:ext uri="{BB962C8B-B14F-4D97-AF65-F5344CB8AC3E}">
        <p14:creationId xmlns:p14="http://schemas.microsoft.com/office/powerpoint/2010/main" val="300042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보기</a:t>
            </a:r>
            <a:r>
              <a:rPr kumimoji="1" lang="en-US" altLang="ko-KR" dirty="0"/>
              <a:t>(import, component, </a:t>
            </a:r>
            <a:r>
              <a:rPr kumimoji="1" lang="en-US" altLang="ko-KR" b="1" dirty="0"/>
              <a:t>JSX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ko-KR" altLang="en-US" dirty="0"/>
              <a:t>실행되는 과정 살펴보기</a:t>
            </a:r>
            <a:endParaRPr kumimoji="1" lang="en-US" altLang="ko-KR" dirty="0"/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만들기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파악하기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786D8B-8D49-8E44-B597-CE0741ECF774}"/>
              </a:ext>
            </a:extLst>
          </p:cNvPr>
          <p:cNvGrpSpPr/>
          <p:nvPr/>
        </p:nvGrpSpPr>
        <p:grpSpPr>
          <a:xfrm>
            <a:off x="607704" y="1690689"/>
            <a:ext cx="5481974" cy="4486274"/>
            <a:chOff x="628650" y="1690689"/>
            <a:chExt cx="3731315" cy="3053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344FBF-AE9C-A943-9DA6-0637F876E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3" t="2733" r="14107" b="31062"/>
            <a:stretch/>
          </p:blipFill>
          <p:spPr>
            <a:xfrm>
              <a:off x="628650" y="1690689"/>
              <a:ext cx="3731315" cy="30535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F413FE-9087-454F-932B-C12FDA05C2C7}"/>
                </a:ext>
              </a:extLst>
            </p:cNvPr>
            <p:cNvSpPr/>
            <p:nvPr/>
          </p:nvSpPr>
          <p:spPr>
            <a:xfrm>
              <a:off x="1238884" y="2804979"/>
              <a:ext cx="2993866" cy="11706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A514A8-4C0B-2C44-A7B9-9971E9959942}"/>
                </a:ext>
              </a:extLst>
            </p:cNvPr>
            <p:cNvSpPr/>
            <p:nvPr/>
          </p:nvSpPr>
          <p:spPr>
            <a:xfrm>
              <a:off x="859735" y="1845579"/>
              <a:ext cx="2320787" cy="46029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F8C053-D169-7F48-AD10-AC874FE3E0DE}"/>
                </a:ext>
              </a:extLst>
            </p:cNvPr>
            <p:cNvSpPr/>
            <p:nvPr/>
          </p:nvSpPr>
          <p:spPr>
            <a:xfrm>
              <a:off x="956641" y="2392415"/>
              <a:ext cx="1574524" cy="15200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E6A9F7-087D-7C43-890D-E4EFDF28AEA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356863" y="2256381"/>
            <a:ext cx="2072320" cy="1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F1214D-B555-4641-83C0-DE53888E692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02841" y="2833311"/>
            <a:ext cx="3103559" cy="11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538D96-6A61-A046-8D1A-91C4DAC203E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902777" y="4187747"/>
            <a:ext cx="1083445" cy="23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4A3264-4BE7-0F4D-B858-30B7FD45C9B1}"/>
              </a:ext>
            </a:extLst>
          </p:cNvPr>
          <p:cNvSpPr txBox="1"/>
          <p:nvPr/>
        </p:nvSpPr>
        <p:spPr>
          <a:xfrm>
            <a:off x="6429183" y="208391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파일을 불러옴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99D3E-D0C6-D342-ABEF-3C7964069D2E}"/>
              </a:ext>
            </a:extLst>
          </p:cNvPr>
          <p:cNvSpPr txBox="1"/>
          <p:nvPr/>
        </p:nvSpPr>
        <p:spPr>
          <a:xfrm>
            <a:off x="6506400" y="272165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컴포넌트를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024AB-9A3C-1747-B0DD-29EB98BC3C19}"/>
              </a:ext>
            </a:extLst>
          </p:cNvPr>
          <p:cNvSpPr txBox="1"/>
          <p:nvPr/>
        </p:nvSpPr>
        <p:spPr>
          <a:xfrm>
            <a:off x="6986222" y="4011824"/>
            <a:ext cx="1014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/>
              <a:t>JSX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579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ko-KR" altLang="en-US" dirty="0">
                <a:sym typeface="Wingdings" pitchFamily="2" charset="2"/>
              </a:rPr>
              <a:t>안의 내용과 </a:t>
            </a:r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모두 삭제 후 저장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6C5CE-EFC4-5B4F-9A6B-FBE3CC6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1" y="3414713"/>
            <a:ext cx="4775200" cy="552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F4C0F-ED84-5345-8182-C348F4E4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39" y="3414713"/>
            <a:ext cx="3695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변경사항이 즉시 반영됨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ko-KR" altLang="en-US" dirty="0">
                <a:sym typeface="Wingdings" pitchFamily="2" charset="2"/>
              </a:rPr>
              <a:t>개발의 용이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파일이 </a:t>
            </a:r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파일로 변경되어 화면에 출력됨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Ex) </a:t>
            </a:r>
            <a:r>
              <a:rPr kumimoji="1" lang="en-US" altLang="ko-KR" dirty="0" err="1">
                <a:sym typeface="Wingdings" pitchFamily="2" charset="2"/>
              </a:rPr>
              <a:t>Index.html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 err="1">
                <a:sym typeface="Wingdings" pitchFamily="2" charset="2"/>
              </a:rPr>
              <a:t>index.js</a:t>
            </a:r>
            <a:r>
              <a:rPr kumimoji="1" lang="ko-KR" altLang="en-US" dirty="0">
                <a:sym typeface="Wingdings" pitchFamily="2" charset="2"/>
              </a:rPr>
              <a:t>파일을 변환한 것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그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파일은 </a:t>
            </a:r>
            <a:r>
              <a:rPr kumimoji="1" lang="en-US" altLang="ko-KR" dirty="0">
                <a:sym typeface="Wingdings" pitchFamily="2" charset="2"/>
              </a:rPr>
              <a:t>public</a:t>
            </a:r>
            <a:r>
              <a:rPr kumimoji="1" lang="ko-KR" altLang="en-US" dirty="0">
                <a:sym typeface="Wingdings" pitchFamily="2" charset="2"/>
              </a:rPr>
              <a:t>폴더에서 확인할 수 있음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안의 </a:t>
            </a:r>
            <a:r>
              <a:rPr kumimoji="1" lang="ko-KR" altLang="en-US" dirty="0" err="1">
                <a:sym typeface="Wingdings" pitchFamily="2" charset="2"/>
              </a:rPr>
              <a:t>마크업</a:t>
            </a:r>
            <a:r>
              <a:rPr kumimoji="1" lang="ko-KR" altLang="en-US" dirty="0">
                <a:sym typeface="Wingdings" pitchFamily="2" charset="2"/>
              </a:rPr>
              <a:t> 언어</a:t>
            </a:r>
            <a:r>
              <a:rPr kumimoji="1" lang="en-US" altLang="ko-KR" dirty="0">
                <a:sym typeface="Wingdings" pitchFamily="2" charset="2"/>
              </a:rPr>
              <a:t>(html)</a:t>
            </a:r>
            <a:r>
              <a:rPr kumimoji="1" lang="ko-KR" altLang="en-US" dirty="0">
                <a:sym typeface="Wingdings" pitchFamily="2" charset="2"/>
              </a:rPr>
              <a:t>가 </a:t>
            </a:r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만들 때 사용한다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거의 유사하다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즉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조금 다른 점도 역시 있다</a:t>
            </a:r>
            <a:r>
              <a:rPr kumimoji="1" lang="en-US" altLang="ko-KR" dirty="0">
                <a:sym typeface="Wingdings" pitchFamily="2" charset="2"/>
              </a:rPr>
              <a:t>.(class -&gt;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의 변수를 사용할 수 있다</a:t>
            </a:r>
            <a:r>
              <a:rPr kumimoji="1" lang="en-US" altLang="ko-KR" dirty="0">
                <a:sym typeface="Wingdings" pitchFamily="2" charset="2"/>
              </a:rPr>
              <a:t>.(</a:t>
            </a:r>
            <a:r>
              <a:rPr kumimoji="1" lang="ko-KR" altLang="en-US" dirty="0">
                <a:sym typeface="Wingdings" pitchFamily="2" charset="2"/>
              </a:rPr>
              <a:t>실습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8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컴포넌트는 </a:t>
            </a:r>
            <a:r>
              <a:rPr kumimoji="1" lang="en-US" altLang="ko-KR" dirty="0">
                <a:sym typeface="Wingdings" pitchFamily="2" charset="2"/>
              </a:rPr>
              <a:t>function</a:t>
            </a:r>
            <a:r>
              <a:rPr kumimoji="1" lang="ko-KR" altLang="en-US" dirty="0">
                <a:sym typeface="Wingdings" pitchFamily="2" charset="2"/>
              </a:rPr>
              <a:t>과 </a:t>
            </a:r>
            <a:r>
              <a:rPr kumimoji="1" lang="en-US" altLang="ko-KR" dirty="0">
                <a:sym typeface="Wingdings" pitchFamily="2" charset="2"/>
              </a:rPr>
              <a:t>method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가진다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지금 기억해야 할 한 가지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모든 컴포넌트는 </a:t>
            </a:r>
            <a:r>
              <a:rPr kumimoji="1" lang="en-US" altLang="ko-KR" dirty="0">
                <a:sym typeface="Wingdings" pitchFamily="2" charset="2"/>
              </a:rPr>
              <a:t>render function</a:t>
            </a:r>
            <a:r>
              <a:rPr kumimoji="1" lang="ko-KR" altLang="en-US" dirty="0">
                <a:sym typeface="Wingdings" pitchFamily="2" charset="2"/>
              </a:rPr>
              <a:t>을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Render : </a:t>
            </a:r>
            <a:r>
              <a:rPr kumimoji="1" lang="ko-KR" altLang="en-US" dirty="0">
                <a:sym typeface="Wingdings" pitchFamily="2" charset="2"/>
              </a:rPr>
              <a:t>뭔가를 보여주는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출력하는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이 컴포넌트가 화면에 이렇게 보여질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74" y="1825625"/>
            <a:ext cx="4711976" cy="4351338"/>
          </a:xfrm>
        </p:spPr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en-US" altLang="ko-KR" dirty="0">
                <a:sym typeface="Wingdings" pitchFamily="2" charset="2"/>
              </a:rPr>
              <a:t> class App {Hello}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로 변환된 것을 보고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하지만 이것은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에서 작성한 내용임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 err="1">
                <a:sym typeface="Wingdings" pitchFamily="2" charset="2"/>
              </a:rPr>
              <a:t>App.js</a:t>
            </a:r>
            <a:r>
              <a:rPr kumimoji="1" lang="ko-KR" altLang="en-US" sz="2400" b="1" dirty="0">
                <a:sym typeface="Wingdings" pitchFamily="2" charset="2"/>
              </a:rPr>
              <a:t>에서 작성한 것을 </a:t>
            </a:r>
            <a:r>
              <a:rPr kumimoji="1" lang="en-US" altLang="ko-KR" sz="2400" b="1" dirty="0" err="1">
                <a:sym typeface="Wingdings" pitchFamily="2" charset="2"/>
              </a:rPr>
              <a:t>index.js</a:t>
            </a:r>
            <a:r>
              <a:rPr kumimoji="1" lang="ko-KR" altLang="en-US" sz="2400" b="1" dirty="0">
                <a:sym typeface="Wingdings" pitchFamily="2" charset="2"/>
              </a:rPr>
              <a:t>에서 받아오는 것이다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24A020-721C-134C-8848-25DEB047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8459"/>
            <a:ext cx="3032776" cy="4598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009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554" y="1825625"/>
            <a:ext cx="4477795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Some import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ReactDOM.render</a:t>
            </a:r>
            <a:r>
              <a:rPr kumimoji="1" lang="en-US" altLang="ko-KR" sz="2400" dirty="0">
                <a:sym typeface="Wingdings" pitchFamily="2" charset="2"/>
              </a:rPr>
              <a:t>.~~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출력한다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컴포넌트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en-US" altLang="ko-KR" sz="2400" dirty="0" err="1">
                <a:sym typeface="Wingdings" pitchFamily="2" charset="2"/>
              </a:rPr>
              <a:t>ElementId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‘root’</a:t>
            </a:r>
            <a:r>
              <a:rPr kumimoji="1" lang="ko-KR" altLang="en-US" sz="2400" dirty="0">
                <a:sym typeface="Wingdings" pitchFamily="2" charset="2"/>
              </a:rPr>
              <a:t> 인 곳에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A4FA58-E9BE-C14A-90E6-AD825097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1"/>
          <a:stretch/>
        </p:blipFill>
        <p:spPr>
          <a:xfrm>
            <a:off x="628650" y="1690689"/>
            <a:ext cx="3408905" cy="4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18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ReactDOM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en-US" altLang="ko-KR" dirty="0">
                <a:sym typeface="Wingdings" pitchFamily="2" charset="2"/>
              </a:rPr>
              <a:t>UI Library</a:t>
            </a:r>
          </a:p>
          <a:p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ko-KR" altLang="en-US" dirty="0" err="1">
                <a:sym typeface="Wingdings" pitchFamily="2" charset="2"/>
              </a:rPr>
              <a:t>리액트를</a:t>
            </a:r>
            <a:r>
              <a:rPr kumimoji="1" lang="ko-KR" altLang="en-US" dirty="0">
                <a:sym typeface="Wingdings" pitchFamily="2" charset="2"/>
              </a:rPr>
              <a:t> 웹사이트에 출력</a:t>
            </a:r>
            <a:r>
              <a:rPr kumimoji="1" lang="en-US" altLang="ko-KR" dirty="0">
                <a:sym typeface="Wingdings" pitchFamily="2" charset="2"/>
              </a:rPr>
              <a:t>(render)</a:t>
            </a:r>
            <a:r>
              <a:rPr kumimoji="1" lang="ko-KR" altLang="en-US" dirty="0">
                <a:sym typeface="Wingdings" pitchFamily="2" charset="2"/>
              </a:rPr>
              <a:t>하는 것을 도와주는 모델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이용해 작성한 것을 웹사이트에 올리고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mobile</a:t>
            </a:r>
            <a:r>
              <a:rPr kumimoji="1" lang="ko-KR" altLang="en-US" dirty="0">
                <a:sym typeface="Wingdings" pitchFamily="2" charset="2"/>
              </a:rPr>
              <a:t> 앱에 </a:t>
            </a:r>
            <a:r>
              <a:rPr kumimoji="1" lang="ko-KR" altLang="en-US" dirty="0" err="1">
                <a:sym typeface="Wingdings" pitchFamily="2" charset="2"/>
              </a:rPr>
              <a:t>올릴때는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reactNative</a:t>
            </a:r>
            <a:r>
              <a:rPr kumimoji="1" lang="ko-KR" altLang="en-US" dirty="0">
                <a:sym typeface="Wingdings" pitchFamily="2" charset="2"/>
              </a:rPr>
              <a:t> 사용</a:t>
            </a:r>
            <a:endParaRPr kumimoji="1" lang="en-US" altLang="ko-KR" dirty="0"/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</a:t>
            </a:r>
            <a:endParaRPr kumimoji="1" lang="en-US" altLang="ko-KR" b="1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리액트돔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라이브러리를 웹사이트에 </a:t>
            </a:r>
            <a:r>
              <a:rPr kumimoji="1" lang="ko-KR" altLang="en-US" b="1" dirty="0" err="1">
                <a:sym typeface="Wingdings" pitchFamily="2" charset="2"/>
              </a:rPr>
              <a:t>출력해줌</a:t>
            </a:r>
            <a:endParaRPr kumimoji="1" lang="en-US" altLang="ko-KR" b="1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9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>
                <a:sym typeface="Wingdings" pitchFamily="2" charset="2"/>
              </a:rPr>
              <a:t>App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 리스트를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에 생성되어 있음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Movie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 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Movie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각 영화의 정보를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Poster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Poster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영화의 포스터를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D5C94-0199-254A-90EF-8A7AD241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6" y="62724"/>
            <a:ext cx="2718984" cy="18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9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DA36B-45ED-A84C-AFE5-1D2E2239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" r="11050"/>
          <a:stretch/>
        </p:blipFill>
        <p:spPr>
          <a:xfrm>
            <a:off x="740528" y="1690689"/>
            <a:ext cx="7662944" cy="32212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322238" y="3698222"/>
            <a:ext cx="539503" cy="1961126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524038" y="1834248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D5092C-08E9-3D4A-9F02-B172051FE4FE}"/>
              </a:ext>
            </a:extLst>
          </p:cNvPr>
          <p:cNvSpPr/>
          <p:nvPr/>
        </p:nvSpPr>
        <p:spPr>
          <a:xfrm>
            <a:off x="4953970" y="1819079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1728770" y="5659348"/>
            <a:ext cx="22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Movie </a:t>
            </a:r>
            <a:r>
              <a:rPr kumimoji="1" lang="ko-KR" altLang="en-US" dirty="0"/>
              <a:t>컴포넌트 반환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7B0C57-B1B5-ED4B-BEAA-26457C5ED169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556336" y="1690689"/>
            <a:ext cx="1743651" cy="128390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80AD1-3FD8-F74B-82E4-3FF55E093B08}"/>
              </a:ext>
            </a:extLst>
          </p:cNvPr>
          <p:cNvSpPr txBox="1"/>
          <p:nvPr/>
        </p:nvSpPr>
        <p:spPr>
          <a:xfrm>
            <a:off x="6323309" y="1321357"/>
            <a:ext cx="19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Movie.js</a:t>
            </a:r>
            <a:r>
              <a:rPr kumimoji="1"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3902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2169932-F89E-5146-B22A-44AF5FE7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12664"/>
            <a:ext cx="4990006" cy="5115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441869" y="2286026"/>
            <a:ext cx="993831" cy="298339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1296190" y="4406866"/>
            <a:ext cx="4173483" cy="14553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6435700" y="2101360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Poster </a:t>
            </a:r>
            <a:r>
              <a:rPr kumimoji="1" lang="ko-KR" altLang="en-US" dirty="0"/>
              <a:t>컴포넌트 작성</a:t>
            </a:r>
          </a:p>
        </p:txBody>
      </p:sp>
    </p:spTree>
    <p:extLst>
      <p:ext uri="{BB962C8B-B14F-4D97-AF65-F5344CB8AC3E}">
        <p14:creationId xmlns:p14="http://schemas.microsoft.com/office/powerpoint/2010/main" val="2033177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6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Dataflow</a:t>
            </a:r>
            <a:r>
              <a:rPr kumimoji="1" lang="ko-KR" altLang="en-US" dirty="0"/>
              <a:t> </a:t>
            </a:r>
            <a:r>
              <a:rPr kumimoji="1" lang="en-US" altLang="ko-KR" dirty="0"/>
              <a:t>with Props </a:t>
            </a:r>
          </a:p>
        </p:txBody>
      </p:sp>
    </p:spTree>
    <p:extLst>
      <p:ext uri="{BB962C8B-B14F-4D97-AF65-F5344CB8AC3E}">
        <p14:creationId xmlns:p14="http://schemas.microsoft.com/office/powerpoint/2010/main" val="1985562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One way dataflow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 is all about </a:t>
            </a:r>
            <a:r>
              <a:rPr kumimoji="1" lang="en-US" altLang="ko-KR" b="1" dirty="0">
                <a:solidFill>
                  <a:srgbClr val="FF0000"/>
                </a:solidFill>
                <a:sym typeface="Wingdings" pitchFamily="2" charset="2"/>
              </a:rPr>
              <a:t>one-way data flow down </a:t>
            </a:r>
            <a:r>
              <a:rPr kumimoji="1" lang="en-US" altLang="ko-KR" dirty="0">
                <a:sym typeface="Wingdings" pitchFamily="2" charset="2"/>
              </a:rPr>
              <a:t>the component hierarchy</a:t>
            </a:r>
          </a:p>
          <a:p>
            <a:r>
              <a:rPr kumimoji="1" lang="ko-KR" altLang="en-US" dirty="0">
                <a:sym typeface="Wingdings" pitchFamily="2" charset="2"/>
              </a:rPr>
              <a:t>데이터는 최상위 컴포넌트에 존재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Parent</a:t>
            </a:r>
            <a:r>
              <a:rPr kumimoji="1" lang="ko-KR" altLang="en-US" dirty="0">
                <a:sym typeface="Wingdings" pitchFamily="2" charset="2"/>
              </a:rPr>
              <a:t>에서 </a:t>
            </a:r>
            <a:r>
              <a:rPr kumimoji="1" lang="en-US" altLang="ko-KR" dirty="0">
                <a:sym typeface="Wingdings" pitchFamily="2" charset="2"/>
              </a:rPr>
              <a:t>Child</a:t>
            </a:r>
            <a:r>
              <a:rPr kumimoji="1" lang="ko-KR" altLang="en-US" dirty="0">
                <a:sym typeface="Wingdings" pitchFamily="2" charset="2"/>
              </a:rPr>
              <a:t>로 </a:t>
            </a:r>
            <a:r>
              <a:rPr kumimoji="1" lang="ko-KR" altLang="en-US" dirty="0" err="1">
                <a:sym typeface="Wingdings" pitchFamily="2" charset="2"/>
              </a:rPr>
              <a:t>흘러내려감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36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Dataflow with props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58062CF-2044-A442-AB12-48D48AF27F46}"/>
              </a:ext>
            </a:extLst>
          </p:cNvPr>
          <p:cNvGrpSpPr/>
          <p:nvPr/>
        </p:nvGrpSpPr>
        <p:grpSpPr>
          <a:xfrm>
            <a:off x="891152" y="1690689"/>
            <a:ext cx="7361695" cy="4433039"/>
            <a:chOff x="607704" y="1429147"/>
            <a:chExt cx="7361695" cy="443303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9DCB4A5-97C3-EC4C-AE4F-8BB5CF7E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711" r="12403" b="21870"/>
            <a:stretch/>
          </p:blipFill>
          <p:spPr>
            <a:xfrm>
              <a:off x="607704" y="1429147"/>
              <a:ext cx="7361695" cy="443303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6E6C31-7619-0D4D-BD31-4E197106B8CF}"/>
                </a:ext>
              </a:extLst>
            </p:cNvPr>
            <p:cNvSpPr/>
            <p:nvPr/>
          </p:nvSpPr>
          <p:spPr>
            <a:xfrm>
              <a:off x="1126404" y="3347634"/>
              <a:ext cx="1911264" cy="681926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ECF0BB6-8D7B-424C-AAEA-496AB2BFF6E6}"/>
                </a:ext>
              </a:extLst>
            </p:cNvPr>
            <p:cNvSpPr/>
            <p:nvPr/>
          </p:nvSpPr>
          <p:spPr>
            <a:xfrm>
              <a:off x="5375479" y="2523641"/>
              <a:ext cx="1815735" cy="1351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05CBED-E9B7-F746-A271-19B6334CE5AC}"/>
                </a:ext>
              </a:extLst>
            </p:cNvPr>
            <p:cNvSpPr/>
            <p:nvPr/>
          </p:nvSpPr>
          <p:spPr>
            <a:xfrm>
              <a:off x="5618330" y="3094511"/>
              <a:ext cx="1836355" cy="25312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0048F46-E0A6-5C4C-B191-07C869E90673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3037668" y="2658814"/>
              <a:ext cx="2337811" cy="1029783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71A2ED4-F9D4-DF46-A274-2ED15D58A779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 flipV="1">
              <a:off x="3037668" y="3221073"/>
              <a:ext cx="2580662" cy="467524"/>
            </a:xfrm>
            <a:prstGeom prst="straightConnector1">
              <a:avLst/>
            </a:prstGeom>
            <a:ln w="317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63863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Dataflow with props</a:t>
            </a:r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73AFF4E-979D-884F-B932-266F272B4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76" b="10960"/>
          <a:stretch/>
        </p:blipFill>
        <p:spPr>
          <a:xfrm>
            <a:off x="3835226" y="1425844"/>
            <a:ext cx="2775406" cy="57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이용하여 </a:t>
            </a:r>
            <a:r>
              <a:rPr kumimoji="1" lang="ko-KR" altLang="en-US" sz="2400" dirty="0">
                <a:solidFill>
                  <a:srgbClr val="FF0000"/>
                </a:solidFill>
                <a:sym typeface="Wingdings" pitchFamily="2" charset="2"/>
              </a:rPr>
              <a:t>하위 컴포넌트에 데이터를 전달</a:t>
            </a:r>
            <a:endParaRPr kumimoji="1" lang="en-US" altLang="ko-KR" sz="2400" dirty="0">
              <a:solidFill>
                <a:srgbClr val="FF0000"/>
              </a:solidFill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값을 바꿀 수 없음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this.setProps</a:t>
            </a:r>
            <a:r>
              <a:rPr kumimoji="1" lang="en-US" altLang="ko-KR" sz="2400" dirty="0">
                <a:sym typeface="Wingdings" pitchFamily="2" charset="2"/>
              </a:rPr>
              <a:t>() is deprecated)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 있음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강력한 </a:t>
            </a:r>
            <a:r>
              <a:rPr kumimoji="1" lang="en-US" altLang="ko-KR" sz="2400" dirty="0">
                <a:sym typeface="Wingdings" pitchFamily="2" charset="2"/>
              </a:rPr>
              <a:t>UI </a:t>
            </a:r>
            <a:r>
              <a:rPr kumimoji="1" lang="ko-KR" altLang="en-US" sz="2400" dirty="0">
                <a:sym typeface="Wingdings" pitchFamily="2" charset="2"/>
              </a:rPr>
              <a:t>구축 가능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olidFill>
                  <a:srgbClr val="FF0000"/>
                </a:solidFill>
                <a:sym typeface="Wingdings" pitchFamily="2" charset="2"/>
              </a:rPr>
              <a:t>Prop-types</a:t>
            </a:r>
            <a:r>
              <a:rPr kumimoji="1" lang="ko-KR" altLang="en-US" sz="2400" dirty="0">
                <a:sym typeface="Wingdings" pitchFamily="2" charset="2"/>
              </a:rPr>
              <a:t>로 런타임 타입 체크 가능 </a:t>
            </a:r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 오류 확인의 용이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260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200" b="1" dirty="0"/>
              <a:t>type check </a:t>
            </a:r>
            <a:r>
              <a:rPr kumimoji="1" lang="en-US" altLang="ko-KR" sz="4200" dirty="0"/>
              <a:t>with </a:t>
            </a:r>
            <a:r>
              <a:rPr kumimoji="1" lang="en-US" altLang="ko-KR" sz="4200" b="1" dirty="0"/>
              <a:t>prop-types</a:t>
            </a:r>
            <a:r>
              <a:rPr kumimoji="1" lang="en-US" altLang="ko-KR" sz="4200" dirty="0"/>
              <a:t> module</a:t>
            </a:r>
            <a:endParaRPr kumimoji="1" lang="ko-KR" altLang="en-US" sz="4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Module install – </a:t>
            </a:r>
            <a:r>
              <a:rPr kumimoji="1" lang="en-US" altLang="ko-KR" b="1" dirty="0">
                <a:sym typeface="Wingdings" pitchFamily="2" charset="2"/>
              </a:rPr>
              <a:t>yarn add prop-types</a:t>
            </a:r>
          </a:p>
          <a:p>
            <a:r>
              <a:rPr kumimoji="1" lang="en-US" altLang="ko-KR" dirty="0">
                <a:sym typeface="Wingdings" pitchFamily="2" charset="2"/>
              </a:rPr>
              <a:t>Import </a:t>
            </a:r>
            <a:r>
              <a:rPr kumimoji="1" lang="ko-KR" altLang="en-US" dirty="0">
                <a:sym typeface="Wingdings" pitchFamily="2" charset="2"/>
              </a:rPr>
              <a:t>후 타입 체크 코드 작성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문자 그대로의 의미를 지님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2FAE9-5351-E147-9B82-4AE1628D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594894"/>
            <a:ext cx="3759200" cy="40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83EBEB-0554-AA4D-89CA-E538D707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4001294"/>
            <a:ext cx="5092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35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Efficient list creation with .map</a:t>
            </a:r>
          </a:p>
        </p:txBody>
      </p:sp>
    </p:spTree>
    <p:extLst>
      <p:ext uri="{BB962C8B-B14F-4D97-AF65-F5344CB8AC3E}">
        <p14:creationId xmlns:p14="http://schemas.microsoft.com/office/powerpoint/2010/main" val="1891880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 err="1"/>
              <a:t>맵을</a:t>
            </a:r>
            <a:r>
              <a:rPr kumimoji="1" lang="ko-KR" altLang="en-US" sz="4000" dirty="0"/>
              <a:t> 통한 효율적인 리스트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데이터의 수를 알 수 없고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많을 경우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strike="sngStrike" dirty="0" err="1">
                <a:sym typeface="Wingdings" pitchFamily="2" charset="2"/>
              </a:rPr>
              <a:t>movieTitle</a:t>
            </a:r>
            <a:r>
              <a:rPr kumimoji="1" lang="en-US" altLang="ko-KR" strike="sngStrike" dirty="0">
                <a:sym typeface="Wingdings" pitchFamily="2" charset="2"/>
              </a:rPr>
              <a:t>[0], </a:t>
            </a:r>
            <a:r>
              <a:rPr kumimoji="1" lang="en-US" altLang="ko-KR" strike="sngStrike" dirty="0" err="1">
                <a:sym typeface="Wingdings" pitchFamily="2" charset="2"/>
              </a:rPr>
              <a:t>movieTitle</a:t>
            </a:r>
            <a:r>
              <a:rPr kumimoji="1" lang="en-US" altLang="ko-KR" strike="sngStrike" dirty="0">
                <a:sym typeface="Wingdings" pitchFamily="2" charset="2"/>
              </a:rPr>
              <a:t>[1], ...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대부분의 어플리케이션에서 많은 양의 데이터 처리를 요구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.map </a:t>
            </a:r>
            <a:r>
              <a:rPr kumimoji="1" lang="ko-KR" altLang="en-US" sz="2400" dirty="0" err="1">
                <a:sym typeface="Wingdings" pitchFamily="2" charset="2"/>
              </a:rPr>
              <a:t>메소드를</a:t>
            </a:r>
            <a:r>
              <a:rPr kumimoji="1" lang="ko-KR" altLang="en-US" sz="2400" dirty="0">
                <a:sym typeface="Wingdings" pitchFamily="2" charset="2"/>
              </a:rPr>
              <a:t> 이용하여  효율적으로 리스트 작성 가능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  <a:hlinkClick r:id="rId2"/>
              </a:rPr>
              <a:t>https://developer.mozilla.org/ko/docs/Web/JavaScript/Reference/Global_Objects/Array/map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6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1C3AF8-9E56-B847-A5B8-15DEF323D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45" r="21107"/>
          <a:stretch/>
        </p:blipFill>
        <p:spPr>
          <a:xfrm>
            <a:off x="910391" y="1385049"/>
            <a:ext cx="3876761" cy="51771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.map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</a:t>
            </a:r>
            <a:r>
              <a:rPr kumimoji="1" lang="ko-KR" altLang="en-US" dirty="0"/>
              <a:t> 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stCxn id="12" idx="1"/>
            <a:endCxn id="10" idx="3"/>
          </p:cNvCxnSpPr>
          <p:nvPr/>
        </p:nvCxnSpPr>
        <p:spPr>
          <a:xfrm flipH="1">
            <a:off x="4652681" y="5019345"/>
            <a:ext cx="1594163" cy="372956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1565132" y="5204011"/>
            <a:ext cx="3087549" cy="3765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6246844" y="483467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.map </a:t>
            </a:r>
            <a:r>
              <a:rPr kumimoji="1" lang="ko-KR" altLang="en-US" dirty="0" err="1"/>
              <a:t>메소드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A5F6FB7-F766-2349-A8C0-EA96CE9D8B3B}"/>
              </a:ext>
            </a:extLst>
          </p:cNvPr>
          <p:cNvSpPr/>
          <p:nvPr/>
        </p:nvSpPr>
        <p:spPr>
          <a:xfrm>
            <a:off x="1178387" y="2334033"/>
            <a:ext cx="3375140" cy="240422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96F3AC-8508-C44F-88D2-C4FB406F5A0C}"/>
              </a:ext>
            </a:extLst>
          </p:cNvPr>
          <p:cNvSpPr txBox="1"/>
          <p:nvPr/>
        </p:nvSpPr>
        <p:spPr>
          <a:xfrm>
            <a:off x="6099206" y="259369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임의의 데이터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5583BB9-2BA0-8C4B-8C00-1B1B559152FE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4553527" y="2778357"/>
            <a:ext cx="1545679" cy="757787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 err="1"/>
              <a:t>맵을</a:t>
            </a:r>
            <a:r>
              <a:rPr kumimoji="1" lang="ko-KR" altLang="en-US" sz="4000" dirty="0"/>
              <a:t> 통한 효율적인 리스트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400" dirty="0">
                <a:sym typeface="Wingdings" pitchFamily="2" charset="2"/>
              </a:rPr>
              <a:t>다수의 </a:t>
            </a:r>
            <a:r>
              <a:rPr kumimoji="1" lang="en-US" altLang="ko-KR" sz="2400" dirty="0">
                <a:sym typeface="Wingdings" pitchFamily="2" charset="2"/>
              </a:rPr>
              <a:t>element</a:t>
            </a:r>
            <a:r>
              <a:rPr kumimoji="1" lang="ko-KR" altLang="en-US" sz="2400" dirty="0">
                <a:sym typeface="Wingdings" pitchFamily="2" charset="2"/>
              </a:rPr>
              <a:t>가 존재할 경우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필요로 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Unique value needed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FBE3F-C254-8842-B7AA-428CAC401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0"/>
          <a:stretch/>
        </p:blipFill>
        <p:spPr>
          <a:xfrm>
            <a:off x="0" y="3168654"/>
            <a:ext cx="9144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68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 err="1"/>
              <a:t>맵을</a:t>
            </a:r>
            <a:r>
              <a:rPr kumimoji="1" lang="ko-KR" altLang="en-US" sz="4000" dirty="0"/>
              <a:t> 통한 효율적인 리스트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sym typeface="Wingdings" pitchFamily="2" charset="2"/>
              </a:rPr>
              <a:t>메소드가</a:t>
            </a:r>
            <a:r>
              <a:rPr kumimoji="1" lang="ko-KR" altLang="en-US" dirty="0">
                <a:sym typeface="Wingdings" pitchFamily="2" charset="2"/>
              </a:rPr>
              <a:t> 제공하는 </a:t>
            </a:r>
            <a:r>
              <a:rPr kumimoji="1" lang="en-US" altLang="ko-KR" dirty="0">
                <a:sym typeface="Wingdings" pitchFamily="2" charset="2"/>
              </a:rPr>
              <a:t>parameter</a:t>
            </a:r>
            <a:r>
              <a:rPr kumimoji="1" lang="ko-KR" altLang="en-US" dirty="0">
                <a:sym typeface="Wingdings" pitchFamily="2" charset="2"/>
              </a:rPr>
              <a:t>인 </a:t>
            </a:r>
            <a:r>
              <a:rPr kumimoji="1" lang="en-US" altLang="ko-KR" dirty="0">
                <a:sym typeface="Wingdings" pitchFamily="2" charset="2"/>
              </a:rPr>
              <a:t>index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이용하여 </a:t>
            </a:r>
            <a:r>
              <a:rPr kumimoji="1" lang="en-US" altLang="ko-KR" dirty="0">
                <a:sym typeface="Wingdings" pitchFamily="2" charset="2"/>
              </a:rPr>
              <a:t>key</a:t>
            </a:r>
            <a:r>
              <a:rPr kumimoji="1" lang="ko-KR" altLang="en-US" dirty="0">
                <a:sym typeface="Wingdings" pitchFamily="2" charset="2"/>
              </a:rPr>
              <a:t>값을 </a:t>
            </a:r>
            <a:r>
              <a:rPr kumimoji="1" lang="en-US" altLang="ko-KR" dirty="0">
                <a:sym typeface="Wingdings" pitchFamily="2" charset="2"/>
              </a:rPr>
              <a:t>unique</a:t>
            </a:r>
            <a:r>
              <a:rPr kumimoji="1" lang="ko-KR" altLang="en-US" dirty="0">
                <a:sym typeface="Wingdings" pitchFamily="2" charset="2"/>
              </a:rPr>
              <a:t>하게 줄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Error resolved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29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8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Lifecycle </a:t>
            </a:r>
            <a:r>
              <a:rPr kumimoji="1" lang="en-US" altLang="ko-KR"/>
              <a:t>of React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122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pPr lvl="1"/>
            <a:r>
              <a:rPr kumimoji="1" lang="ko-KR" altLang="en-US" dirty="0" err="1"/>
              <a:t>재사용성</a:t>
            </a:r>
            <a:endParaRPr kumimoji="1" lang="en-US" altLang="ko-KR" dirty="0"/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5783</TotalTime>
  <Words>1043</Words>
  <Application>Microsoft Macintosh PowerPoint</Application>
  <PresentationFormat>화면 슬라이드 쇼(4:3)</PresentationFormat>
  <Paragraphs>238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Window Users</vt:lpstr>
      <vt:lpstr>Requirements</vt:lpstr>
      <vt:lpstr>설정하기</vt:lpstr>
      <vt:lpstr>설정하기</vt:lpstr>
      <vt:lpstr>설정하기</vt:lpstr>
      <vt:lpstr>설정하기</vt:lpstr>
      <vt:lpstr>설정하기</vt:lpstr>
      <vt:lpstr>설정하기(추가)</vt:lpstr>
      <vt:lpstr>Part 4</vt:lpstr>
      <vt:lpstr>Component Design</vt:lpstr>
      <vt:lpstr>Part 5</vt:lpstr>
      <vt:lpstr>App.js 구조 파악하기</vt:lpstr>
      <vt:lpstr>실습 – 실행하기</vt:lpstr>
      <vt:lpstr>실습 – 실행하기</vt:lpstr>
      <vt:lpstr>JSX</vt:lpstr>
      <vt:lpstr>Component 이해하기</vt:lpstr>
      <vt:lpstr>실행되는 과정 살펴보기</vt:lpstr>
      <vt:lpstr>실행되는 과정 살펴보기</vt:lpstr>
      <vt:lpstr>ReactDOM이란?</vt:lpstr>
      <vt:lpstr>컴포넌트 만들기</vt:lpstr>
      <vt:lpstr>실습 – 컴포넌트 만들기</vt:lpstr>
      <vt:lpstr>실습 – 컴포넌트 만들기</vt:lpstr>
      <vt:lpstr>Part 6</vt:lpstr>
      <vt:lpstr>One way dataflow</vt:lpstr>
      <vt:lpstr>실습 – Dataflow with props</vt:lpstr>
      <vt:lpstr>실습 – Dataflow with props</vt:lpstr>
      <vt:lpstr>Props</vt:lpstr>
      <vt:lpstr>type check with prop-types module</vt:lpstr>
      <vt:lpstr>Part 7</vt:lpstr>
      <vt:lpstr>맵을 통한 효율적인 리스트 작성</vt:lpstr>
      <vt:lpstr>실습 – .map 메소드 이용</vt:lpstr>
      <vt:lpstr>맵을 통한 효율적인 리스트 작성</vt:lpstr>
      <vt:lpstr>맵을 통한 효율적인 리스트 작성</vt:lpstr>
      <vt:lpstr>Part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37</cp:revision>
  <dcterms:created xsi:type="dcterms:W3CDTF">2018-09-12T11:11:00Z</dcterms:created>
  <dcterms:modified xsi:type="dcterms:W3CDTF">2018-09-24T02:18:35Z</dcterms:modified>
</cp:coreProperties>
</file>